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8B8C-1B9E-60B6-AE44-91D78657B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98562-3D20-7B11-9349-3B18B4CDF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46B18-6B68-C831-0565-A3BA343B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FCE4-64EA-4AA0-9863-2C98F714A33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C89F0-8AA8-F5D0-6825-353F84DA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B2AEF-88EF-3221-0F69-290BE305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CDF4-5EC0-4BF6-A983-77FA1C2A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C5691-4131-64E0-BAF2-CA8EF1B59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93816-9EC7-10FE-5F9F-32A23158A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14849-C189-C0DF-ADC0-B30357A50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FCE4-64EA-4AA0-9863-2C98F714A33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4736C-295B-4151-8346-401307208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BE318-9A55-01DF-71C2-9E1BF61D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CDF4-5EC0-4BF6-A983-77FA1C2A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8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BE9C27-1301-FC97-2A36-3C2B3AD52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2F6A7-DF69-2128-F6B5-45C98444E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F994-EBC9-ED0E-D08B-80295F65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FCE4-64EA-4AA0-9863-2C98F714A33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4A7E-A699-B9BB-2946-74844007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8AC9-011F-BA98-493F-06D8B13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CDF4-5EC0-4BF6-A983-77FA1C2A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6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71C6-3E6B-6206-F0FA-DFC28F9D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600B9-0936-D2E5-9177-5ED6BF718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DE5A7-2BD6-543E-065C-7D448FDF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FCE4-64EA-4AA0-9863-2C98F714A33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9DC15-B7F2-0440-1B18-48B39509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0456C-94E8-413B-068F-78FC64C8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CDF4-5EC0-4BF6-A983-77FA1C2A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5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F752-3E3E-8FE1-5062-A0556CAE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C2D25-EBD4-7BA4-3486-E57EA2B69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60383-6C66-5866-C916-8A054D2C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FCE4-64EA-4AA0-9863-2C98F714A33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7017C-AF70-3D48-1A48-5F8CF8D6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0FDF8-DEFF-C806-19E5-B36AF1D8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CDF4-5EC0-4BF6-A983-77FA1C2A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3559-83E0-2497-5D77-C226F0A3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7A9FB-683B-5BE8-4950-E3355D534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A3091-F7A3-01B9-0463-09734723C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358BE-BB10-F15B-FE87-B9F0E54B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FCE4-64EA-4AA0-9863-2C98F714A33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612AC-5EA9-D9E6-D95D-65684CD8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E4DEE-BECE-6594-7ECC-3C4C2B41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CDF4-5EC0-4BF6-A983-77FA1C2A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9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E050-CD22-D244-3A41-2262A41A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FC01D-9134-FF3A-4859-49D87EBD8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E084A-5121-3D50-10AE-58AFA8769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15780-11DA-6A57-1577-6A72CF28A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78E46-E216-5386-2FBE-603760632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7B3D0-DAFF-7AC7-2CE9-7FC136F6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FCE4-64EA-4AA0-9863-2C98F714A33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3DB066-BBBA-1839-BD27-28533FAE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453BA-0A56-5917-CE9E-495A29B3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CDF4-5EC0-4BF6-A983-77FA1C2A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1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839F-991F-EA36-4988-B0CD6990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E1244-E020-115E-2FA4-BA0BBD62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FCE4-64EA-4AA0-9863-2C98F714A33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CEC7A-5118-5BA4-6CFA-ADC69928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21C8-FDA9-8DD3-F411-2EC517E0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CDF4-5EC0-4BF6-A983-77FA1C2A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3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8438F-66CB-8A92-7856-DDAC2918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FCE4-64EA-4AA0-9863-2C98F714A33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3F7943-7F92-DA32-6AB5-676E8114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DDC44-13E2-80E3-1013-505DE513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CDF4-5EC0-4BF6-A983-77FA1C2A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9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953D-9DC7-9091-F7CB-4F1991D1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0ACB0-737E-11DA-8850-96B0251C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9C6C3-0A64-6616-0A11-31757F322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468E6-1E87-E3B5-B9F6-512116B56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FCE4-64EA-4AA0-9863-2C98F714A33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8C1FA-BCAD-CC83-875B-65C9E01A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5A6C5-667D-DDFA-FE7A-EA5ABCE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CDF4-5EC0-4BF6-A983-77FA1C2A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3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6220-B284-32FF-7BD7-FDE0E4EFA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6AC2B4-F307-F629-3CB6-B5A425115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52DFF-9E26-BB68-39E2-2045600C0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E06B3-264E-0B8A-59D0-4095D1C2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FCE4-64EA-4AA0-9863-2C98F714A33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AF2BA-2EE3-64C3-6E63-78746790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A49AA-8148-22D3-0FDB-3ACB0E89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CDF4-5EC0-4BF6-A983-77FA1C2A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5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BBA88-3366-D9DD-0BE1-F848224A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F573A-453C-DEDA-3A3A-4A70E4C58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2DF96-5A84-5DF9-B5F5-92CD41AD4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7FCE4-64EA-4AA0-9863-2C98F714A330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8A92D-016B-9FF4-3207-DB5BB6060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45B61-7337-FFB8-5A91-7A6EF608B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CDF4-5EC0-4BF6-A983-77FA1C2A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081B91-CD5B-F36E-8574-47F37366E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0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4537DE-9EE4-A8EF-7787-94292DAEF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3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D0669-E61A-9A30-AC08-76C4B6359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5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4E84B4-7DB3-321D-092B-53FDDEE3A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0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FC7D96-C8D4-050D-D156-FBDB954AE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0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EAC0C-0246-C9B2-C8A9-85B5E8700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59" y="0"/>
            <a:ext cx="5299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1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FB0ADA-CDF5-102A-FA82-BD73200E8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6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Wade</dc:creator>
  <cp:lastModifiedBy>Wade</cp:lastModifiedBy>
  <cp:revision>4</cp:revision>
  <dcterms:created xsi:type="dcterms:W3CDTF">2023-11-12T03:32:19Z</dcterms:created>
  <dcterms:modified xsi:type="dcterms:W3CDTF">2023-12-03T01:34:49Z</dcterms:modified>
</cp:coreProperties>
</file>